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6" r:id="rId3"/>
    <p:sldId id="290" r:id="rId4"/>
    <p:sldId id="291" r:id="rId5"/>
    <p:sldId id="292" r:id="rId6"/>
    <p:sldId id="293" r:id="rId7"/>
    <p:sldId id="294" r:id="rId8"/>
    <p:sldId id="295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D0EC-75D3-4B8F-B173-658E58B694D4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7BAE-87F6-4996-ACEA-A4BA61F400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D0EC-75D3-4B8F-B173-658E58B694D4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7BAE-87F6-4996-ACEA-A4BA61F400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D0EC-75D3-4B8F-B173-658E58B694D4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7BAE-87F6-4996-ACEA-A4BA61F400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D0EC-75D3-4B8F-B173-658E58B694D4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7BAE-87F6-4996-ACEA-A4BA61F400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D0EC-75D3-4B8F-B173-658E58B694D4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7BAE-87F6-4996-ACEA-A4BA61F400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D0EC-75D3-4B8F-B173-658E58B694D4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7BAE-87F6-4996-ACEA-A4BA61F400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D0EC-75D3-4B8F-B173-658E58B694D4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7BAE-87F6-4996-ACEA-A4BA61F400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D0EC-75D3-4B8F-B173-658E58B694D4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7BAE-87F6-4996-ACEA-A4BA61F400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D0EC-75D3-4B8F-B173-658E58B694D4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7BAE-87F6-4996-ACEA-A4BA61F400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D0EC-75D3-4B8F-B173-658E58B694D4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7BAE-87F6-4996-ACEA-A4BA61F400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D0EC-75D3-4B8F-B173-658E58B694D4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7BAE-87F6-4996-ACEA-A4BA61F400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2D0EC-75D3-4B8F-B173-658E58B694D4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D7BAE-87F6-4996-ACEA-A4BA61F400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Tech\Downloads\indian-biodiversity-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599"/>
            <a:ext cx="8610600" cy="6324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ech\Downloads\biodiversity-1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1"/>
            <a:ext cx="86106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ech\Downloads\biodiversity-2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1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ech\Downloads\biodiversity-2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1"/>
            <a:ext cx="85344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ech\Downloads\biodiversity-2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1"/>
            <a:ext cx="8686800" cy="6206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ech\Downloads\biodiversity-2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1"/>
            <a:ext cx="8686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ech\Downloads\biodiversity-3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86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ech\Downloads\biodiversity-3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1"/>
            <a:ext cx="86106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Tech\Downloads\biodiversity-3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1"/>
            <a:ext cx="83820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Tech\Downloads\biodiversity-3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1"/>
            <a:ext cx="85344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Tech\Downloads\biodiversity-3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86800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INDIA AS A MEGA-DIVERSITY NATION</a:t>
            </a:r>
            <a:endParaRPr lang="en-US" b="1" i="1" dirty="0">
              <a:solidFill>
                <a:schemeClr val="accent3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Why India called Mega –Diversity centre?</a:t>
            </a:r>
          </a:p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Because India is a bio-rich nation among the world countries.</a:t>
            </a:r>
          </a:p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India is in the top 10 or 15 countries for its great variety of plants and animals. </a:t>
            </a:r>
          </a:p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Apart from the high biodiversity in Indian wild plants and animals, there is also a great diversity of cultivated crops and breeds of domestic livestock. This is a result of several thousands years during which civilization have grown and flourished in the Indian subcontinents.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Tech\Downloads\biodiversity-3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6106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Tech\Downloads\biodiversity-3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Tech\Downloads\indian-biodiversity-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86800" cy="6324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Tech\Downloads\indian-biodiversity-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1"/>
            <a:ext cx="85344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Tech\Downloads\indian-biodiversity-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1"/>
            <a:ext cx="84582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Tech\Downloads\indian-biodiversity-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1"/>
            <a:ext cx="84582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Tech\Downloads\indian-biodiversity-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1"/>
            <a:ext cx="87630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Tech\Downloads\indian-biodiversity-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686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ech\Downloads\biodiversity-1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1"/>
            <a:ext cx="85344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89</Words>
  <Application>Microsoft Office PowerPoint</Application>
  <PresentationFormat>On-screen Show (4:3)</PresentationFormat>
  <Paragraphs>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INDIA AS A MEGA-DIVERSITY NATION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</dc:creator>
  <cp:lastModifiedBy>Tech</cp:lastModifiedBy>
  <cp:revision>10</cp:revision>
  <dcterms:created xsi:type="dcterms:W3CDTF">2020-01-22T06:02:35Z</dcterms:created>
  <dcterms:modified xsi:type="dcterms:W3CDTF">2020-01-22T08:31:52Z</dcterms:modified>
</cp:coreProperties>
</file>